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6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Figtree Black"/>
      <p:bold r:id="rId24"/>
      <p:boldItalic r:id="rId25"/>
    </p:embeddedFont>
    <p:embeddedFont>
      <p:font typeface="Hanken Grotesk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AD6748C-CBAB-417E-BD40-B1706614F651}">
  <a:tblStyle styleId="{9AD6748C-CBAB-417E-BD40-B1706614F65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FigtreeBlack-bold.fntdata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HankenGrotesk-regular.fntdata"/><Relationship Id="rId25" Type="http://schemas.openxmlformats.org/officeDocument/2006/relationships/font" Target="fonts/FigtreeBlack-boldItalic.fntdata"/><Relationship Id="rId28" Type="http://schemas.openxmlformats.org/officeDocument/2006/relationships/font" Target="fonts/HankenGrotesk-italic.fntdata"/><Relationship Id="rId27" Type="http://schemas.openxmlformats.org/officeDocument/2006/relationships/font" Target="fonts/HankenGrotesk-bold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HankenGrotesk-bold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5.xml"/><Relationship Id="rId33" Type="http://schemas.openxmlformats.org/officeDocument/2006/relationships/font" Target="fonts/Lato-boldItalic.fntdata"/><Relationship Id="rId10" Type="http://schemas.openxmlformats.org/officeDocument/2006/relationships/slide" Target="slides/slide4.xml"/><Relationship Id="rId32" Type="http://schemas.openxmlformats.org/officeDocument/2006/relationships/font" Target="fonts/Lato-italic.fntdata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2c37cd535e8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2c37cd535e8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2c39d59e8b1_7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2c39d59e8b1_7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c39d59e8b1_7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c39d59e8b1_7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c39d59e8b1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c39d59e8b1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2c37cd535e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7" name="Google Shape;367;g2c37cd535e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c37cd535e8_2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c37cd535e8_2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2c39d59e8b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2c39d59e8b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340135a080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340135a080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2c37cd535e8_2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2c37cd535e8_2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2c37cd535e8_0_1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2c37cd535e8_0_1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2c37cd535e8_2_2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2c37cd535e8_2_2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c37cd535e8_2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c37cd535e8_2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2c37cd535e8_2_2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2c37cd535e8_2_2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c37cd535e8_2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c37cd535e8_2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2c38617d63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2c38617d63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c39d59e8b1_7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c39d59e8b1_7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2c39d59e8b1_7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2c39d59e8b1_7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bit.ly/3A1uf1Q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7346075" y="130450"/>
            <a:ext cx="4889100" cy="4889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11" name="Google Shape;11;p2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" name="Google Shape;12;p2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" name="Google Shape;13;p2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1087125" y="1670213"/>
            <a:ext cx="5897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8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1087125" y="2997488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/>
          <p:nvPr/>
        </p:nvSpPr>
        <p:spPr>
          <a:xfrm>
            <a:off x="-342297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1" name="Google Shape;81;p11"/>
          <p:cNvGrpSpPr/>
          <p:nvPr/>
        </p:nvGrpSpPr>
        <p:grpSpPr>
          <a:xfrm>
            <a:off x="727425" y="-382650"/>
            <a:ext cx="7703400" cy="5907300"/>
            <a:chOff x="727425" y="-382650"/>
            <a:chExt cx="7703400" cy="5907300"/>
          </a:xfrm>
        </p:grpSpPr>
        <p:sp>
          <p:nvSpPr>
            <p:cNvPr id="82" name="Google Shape;82;p11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83" name="Google Shape;83;p11"/>
            <p:cNvCxnSpPr/>
            <p:nvPr/>
          </p:nvCxnSpPr>
          <p:spPr>
            <a:xfrm>
              <a:off x="727425" y="46084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84" name="Google Shape;84;p11"/>
            <p:cNvCxnSpPr/>
            <p:nvPr/>
          </p:nvCxnSpPr>
          <p:spPr>
            <a:xfrm>
              <a:off x="8430775" y="-382650"/>
              <a:ext cx="0" cy="9162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85" name="Google Shape;85;p11"/>
          <p:cNvSpPr txBox="1"/>
          <p:nvPr>
            <p:ph hasCustomPrompt="1" type="title"/>
          </p:nvPr>
        </p:nvSpPr>
        <p:spPr>
          <a:xfrm>
            <a:off x="2603050" y="1856113"/>
            <a:ext cx="5827800" cy="10245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49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6" name="Google Shape;86;p11"/>
          <p:cNvSpPr txBox="1"/>
          <p:nvPr>
            <p:ph idx="1" type="subTitle"/>
          </p:nvPr>
        </p:nvSpPr>
        <p:spPr>
          <a:xfrm>
            <a:off x="2603050" y="2880588"/>
            <a:ext cx="5827800" cy="40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chemeClr val="accent2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/>
          <p:nvPr/>
        </p:nvSpPr>
        <p:spPr>
          <a:xfrm>
            <a:off x="-941925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0" name="Google Shape;90;p13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91" name="Google Shape;91;p1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92" name="Google Shape;92;p13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93" name="Google Shape;93;p13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94" name="Google Shape;94;p13"/>
          <p:cNvSpPr txBox="1"/>
          <p:nvPr>
            <p:ph type="title"/>
          </p:nvPr>
        </p:nvSpPr>
        <p:spPr>
          <a:xfrm>
            <a:off x="6632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5" name="Google Shape;95;p13"/>
          <p:cNvSpPr txBox="1"/>
          <p:nvPr>
            <p:ph idx="1" type="subTitle"/>
          </p:nvPr>
        </p:nvSpPr>
        <p:spPr>
          <a:xfrm>
            <a:off x="78867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13"/>
          <p:cNvSpPr txBox="1"/>
          <p:nvPr>
            <p:ph idx="2" type="subTitle"/>
          </p:nvPr>
        </p:nvSpPr>
        <p:spPr>
          <a:xfrm>
            <a:off x="78867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13"/>
          <p:cNvSpPr txBox="1"/>
          <p:nvPr>
            <p:ph idx="3" type="subTitle"/>
          </p:nvPr>
        </p:nvSpPr>
        <p:spPr>
          <a:xfrm>
            <a:off x="3418500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13"/>
          <p:cNvSpPr txBox="1"/>
          <p:nvPr>
            <p:ph idx="4" type="subTitle"/>
          </p:nvPr>
        </p:nvSpPr>
        <p:spPr>
          <a:xfrm>
            <a:off x="3418500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hasCustomPrompt="1" idx="5" type="title"/>
          </p:nvPr>
        </p:nvSpPr>
        <p:spPr>
          <a:xfrm>
            <a:off x="9195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0" name="Google Shape;100;p13"/>
          <p:cNvSpPr txBox="1"/>
          <p:nvPr>
            <p:ph hasCustomPrompt="1" idx="6" type="title"/>
          </p:nvPr>
        </p:nvSpPr>
        <p:spPr>
          <a:xfrm>
            <a:off x="3509050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1" name="Google Shape;101;p13"/>
          <p:cNvSpPr txBox="1"/>
          <p:nvPr>
            <p:ph hasCustomPrompt="1" idx="7" type="title"/>
          </p:nvPr>
        </p:nvSpPr>
        <p:spPr>
          <a:xfrm>
            <a:off x="9195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2" name="Google Shape;102;p13"/>
          <p:cNvSpPr txBox="1"/>
          <p:nvPr>
            <p:ph hasCustomPrompt="1" idx="8" type="title"/>
          </p:nvPr>
        </p:nvSpPr>
        <p:spPr>
          <a:xfrm>
            <a:off x="35282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3" name="Google Shape;103;p13"/>
          <p:cNvSpPr txBox="1"/>
          <p:nvPr>
            <p:ph idx="9" type="subTitle"/>
          </p:nvPr>
        </p:nvSpPr>
        <p:spPr>
          <a:xfrm>
            <a:off x="6048325" y="3772552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13"/>
          <p:cNvSpPr txBox="1"/>
          <p:nvPr>
            <p:ph idx="13" type="subTitle"/>
          </p:nvPr>
        </p:nvSpPr>
        <p:spPr>
          <a:xfrm>
            <a:off x="6048325" y="2105875"/>
            <a:ext cx="2305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hasCustomPrompt="1" idx="14" type="title"/>
          </p:nvPr>
        </p:nvSpPr>
        <p:spPr>
          <a:xfrm>
            <a:off x="6136975" y="2977575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6" name="Google Shape;106;p13"/>
          <p:cNvSpPr txBox="1"/>
          <p:nvPr>
            <p:ph hasCustomPrompt="1" idx="15" type="title"/>
          </p:nvPr>
        </p:nvSpPr>
        <p:spPr>
          <a:xfrm>
            <a:off x="6136975" y="1319650"/>
            <a:ext cx="365700" cy="3657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11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07" name="Google Shape;107;p13"/>
          <p:cNvSpPr txBox="1"/>
          <p:nvPr>
            <p:ph idx="16" type="subTitle"/>
          </p:nvPr>
        </p:nvSpPr>
        <p:spPr>
          <a:xfrm>
            <a:off x="78867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8" name="Google Shape;108;p13"/>
          <p:cNvSpPr txBox="1"/>
          <p:nvPr>
            <p:ph idx="17" type="subTitle"/>
          </p:nvPr>
        </p:nvSpPr>
        <p:spPr>
          <a:xfrm>
            <a:off x="78867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09" name="Google Shape;109;p13"/>
          <p:cNvSpPr txBox="1"/>
          <p:nvPr>
            <p:ph idx="18" type="subTitle"/>
          </p:nvPr>
        </p:nvSpPr>
        <p:spPr>
          <a:xfrm>
            <a:off x="3418500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0" name="Google Shape;110;p13"/>
          <p:cNvSpPr txBox="1"/>
          <p:nvPr>
            <p:ph idx="19" type="subTitle"/>
          </p:nvPr>
        </p:nvSpPr>
        <p:spPr>
          <a:xfrm>
            <a:off x="3418500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1" name="Google Shape;111;p13"/>
          <p:cNvSpPr txBox="1"/>
          <p:nvPr>
            <p:ph idx="20" type="subTitle"/>
          </p:nvPr>
        </p:nvSpPr>
        <p:spPr>
          <a:xfrm>
            <a:off x="6048325" y="3503023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12" name="Google Shape;112;p13"/>
          <p:cNvSpPr txBox="1"/>
          <p:nvPr>
            <p:ph idx="21" type="subTitle"/>
          </p:nvPr>
        </p:nvSpPr>
        <p:spPr>
          <a:xfrm>
            <a:off x="6048325" y="1848775"/>
            <a:ext cx="2305500" cy="38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8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4"/>
          <p:cNvSpPr/>
          <p:nvPr/>
        </p:nvSpPr>
        <p:spPr>
          <a:xfrm>
            <a:off x="-2125550" y="301862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5" name="Google Shape;115;p14"/>
          <p:cNvGrpSpPr/>
          <p:nvPr/>
        </p:nvGrpSpPr>
        <p:grpSpPr>
          <a:xfrm>
            <a:off x="727425" y="-29250"/>
            <a:ext cx="8550550" cy="4637825"/>
            <a:chOff x="727425" y="-29250"/>
            <a:chExt cx="8550550" cy="4637825"/>
          </a:xfrm>
        </p:grpSpPr>
        <p:sp>
          <p:nvSpPr>
            <p:cNvPr id="116" name="Google Shape;116;p14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17" name="Google Shape;117;p14"/>
            <p:cNvCxnSpPr/>
            <p:nvPr/>
          </p:nvCxnSpPr>
          <p:spPr>
            <a:xfrm rot="10800000">
              <a:off x="727425" y="-29250"/>
              <a:ext cx="0" cy="5628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18" name="Google Shape;118;p14"/>
            <p:cNvCxnSpPr/>
            <p:nvPr/>
          </p:nvCxnSpPr>
          <p:spPr>
            <a:xfrm>
              <a:off x="8430775" y="4608575"/>
              <a:ext cx="8472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19" name="Google Shape;119;p14"/>
          <p:cNvSpPr txBox="1"/>
          <p:nvPr>
            <p:ph type="title"/>
          </p:nvPr>
        </p:nvSpPr>
        <p:spPr>
          <a:xfrm>
            <a:off x="2212125" y="2464650"/>
            <a:ext cx="5913900" cy="5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4"/>
          <p:cNvSpPr txBox="1"/>
          <p:nvPr>
            <p:ph idx="1" type="subTitle"/>
          </p:nvPr>
        </p:nvSpPr>
        <p:spPr>
          <a:xfrm>
            <a:off x="2212125" y="838350"/>
            <a:ext cx="5913900" cy="1626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5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/>
          <p:nvPr/>
        </p:nvSpPr>
        <p:spPr>
          <a:xfrm>
            <a:off x="35528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" name="Google Shape;123;p15"/>
          <p:cNvGrpSpPr/>
          <p:nvPr/>
        </p:nvGrpSpPr>
        <p:grpSpPr>
          <a:xfrm>
            <a:off x="-50475" y="232800"/>
            <a:ext cx="8961675" cy="4684500"/>
            <a:chOff x="-50475" y="232800"/>
            <a:chExt cx="8961675" cy="4684500"/>
          </a:xfrm>
        </p:grpSpPr>
        <p:sp>
          <p:nvSpPr>
            <p:cNvPr id="124" name="Google Shape;124;p1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25" name="Google Shape;125;p15"/>
            <p:cNvCxnSpPr/>
            <p:nvPr/>
          </p:nvCxnSpPr>
          <p:spPr>
            <a:xfrm rot="10800000">
              <a:off x="-50475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26" name="Google Shape;126;p15"/>
          <p:cNvSpPr txBox="1"/>
          <p:nvPr>
            <p:ph type="title"/>
          </p:nvPr>
        </p:nvSpPr>
        <p:spPr>
          <a:xfrm>
            <a:off x="720000" y="1203900"/>
            <a:ext cx="3198300" cy="150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27" name="Google Shape;127;p15"/>
          <p:cNvSpPr txBox="1"/>
          <p:nvPr>
            <p:ph idx="1" type="subTitle"/>
          </p:nvPr>
        </p:nvSpPr>
        <p:spPr>
          <a:xfrm>
            <a:off x="720000" y="2706062"/>
            <a:ext cx="3198300" cy="146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8" name="Google Shape;128;p15"/>
          <p:cNvSpPr/>
          <p:nvPr>
            <p:ph idx="2" type="pic"/>
          </p:nvPr>
        </p:nvSpPr>
        <p:spPr>
          <a:xfrm>
            <a:off x="4494050" y="0"/>
            <a:ext cx="4650000" cy="5143500"/>
          </a:xfrm>
          <a:prstGeom prst="rect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/>
          <p:nvPr/>
        </p:nvSpPr>
        <p:spPr>
          <a:xfrm>
            <a:off x="-923000" y="-945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1" name="Google Shape;131;p16"/>
          <p:cNvGrpSpPr/>
          <p:nvPr/>
        </p:nvGrpSpPr>
        <p:grpSpPr>
          <a:xfrm>
            <a:off x="-19050" y="232800"/>
            <a:ext cx="9176275" cy="4684500"/>
            <a:chOff x="-19050" y="232800"/>
            <a:chExt cx="9176275" cy="4684500"/>
          </a:xfrm>
        </p:grpSpPr>
        <p:sp>
          <p:nvSpPr>
            <p:cNvPr id="132" name="Google Shape;132;p1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33" name="Google Shape;133;p16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34" name="Google Shape;134;p16"/>
            <p:cNvCxnSpPr/>
            <p:nvPr/>
          </p:nvCxnSpPr>
          <p:spPr>
            <a:xfrm>
              <a:off x="8917525" y="4917300"/>
              <a:ext cx="239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35" name="Google Shape;135;p16"/>
          <p:cNvSpPr txBox="1"/>
          <p:nvPr>
            <p:ph type="title"/>
          </p:nvPr>
        </p:nvSpPr>
        <p:spPr>
          <a:xfrm>
            <a:off x="878875" y="1533125"/>
            <a:ext cx="3024900" cy="64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36" name="Google Shape;136;p16"/>
          <p:cNvSpPr txBox="1"/>
          <p:nvPr>
            <p:ph idx="1" type="subTitle"/>
          </p:nvPr>
        </p:nvSpPr>
        <p:spPr>
          <a:xfrm>
            <a:off x="878875" y="2175300"/>
            <a:ext cx="3024900" cy="121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0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9" name="Google Shape;139;p17"/>
          <p:cNvGrpSpPr/>
          <p:nvPr/>
        </p:nvGrpSpPr>
        <p:grpSpPr>
          <a:xfrm>
            <a:off x="232200" y="232800"/>
            <a:ext cx="8937900" cy="4932875"/>
            <a:chOff x="232200" y="232800"/>
            <a:chExt cx="8937900" cy="4932875"/>
          </a:xfrm>
        </p:grpSpPr>
        <p:sp>
          <p:nvSpPr>
            <p:cNvPr id="140" name="Google Shape;140;p1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1" name="Google Shape;141;p17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42" name="Google Shape;142;p17"/>
            <p:cNvCxnSpPr/>
            <p:nvPr/>
          </p:nvCxnSpPr>
          <p:spPr>
            <a:xfrm>
              <a:off x="233525" y="4913075"/>
              <a:ext cx="0" cy="252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43" name="Google Shape;143;p17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44" name="Google Shape;144;p17"/>
          <p:cNvSpPr txBox="1"/>
          <p:nvPr>
            <p:ph idx="1" type="subTitle"/>
          </p:nvPr>
        </p:nvSpPr>
        <p:spPr>
          <a:xfrm>
            <a:off x="713250" y="1017725"/>
            <a:ext cx="7717500" cy="88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0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8"/>
          <p:cNvSpPr/>
          <p:nvPr/>
        </p:nvSpPr>
        <p:spPr>
          <a:xfrm>
            <a:off x="7069475" y="3282725"/>
            <a:ext cx="3701700" cy="37017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7" name="Google Shape;147;p18"/>
          <p:cNvGrpSpPr/>
          <p:nvPr/>
        </p:nvGrpSpPr>
        <p:grpSpPr>
          <a:xfrm>
            <a:off x="-19050" y="232800"/>
            <a:ext cx="8930250" cy="5117250"/>
            <a:chOff x="-19050" y="232800"/>
            <a:chExt cx="8930250" cy="5117250"/>
          </a:xfrm>
        </p:grpSpPr>
        <p:sp>
          <p:nvSpPr>
            <p:cNvPr id="148" name="Google Shape;148;p1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49" name="Google Shape;149;p18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0" name="Google Shape;150;p18"/>
            <p:cNvCxnSpPr/>
            <p:nvPr/>
          </p:nvCxnSpPr>
          <p:spPr>
            <a:xfrm rot="10800000">
              <a:off x="8911200" y="4917150"/>
              <a:ext cx="0" cy="43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1" name="Google Shape;151;p18"/>
          <p:cNvSpPr txBox="1"/>
          <p:nvPr>
            <p:ph type="title"/>
          </p:nvPr>
        </p:nvSpPr>
        <p:spPr>
          <a:xfrm>
            <a:off x="72232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52" name="Google Shape;152;p18"/>
          <p:cNvSpPr txBox="1"/>
          <p:nvPr>
            <p:ph idx="1" type="subTitle"/>
          </p:nvPr>
        </p:nvSpPr>
        <p:spPr>
          <a:xfrm>
            <a:off x="713175" y="1421525"/>
            <a:ext cx="5945400" cy="260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9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9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56" name="Google Shape;156;p1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57" name="Google Shape;157;p19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58" name="Google Shape;158;p19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59" name="Google Shape;159;p19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60" name="Google Shape;160;p19"/>
          <p:cNvSpPr txBox="1"/>
          <p:nvPr>
            <p:ph idx="1" type="subTitle"/>
          </p:nvPr>
        </p:nvSpPr>
        <p:spPr>
          <a:xfrm>
            <a:off x="977801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19"/>
          <p:cNvSpPr txBox="1"/>
          <p:nvPr>
            <p:ph idx="2" type="subTitle"/>
          </p:nvPr>
        </p:nvSpPr>
        <p:spPr>
          <a:xfrm>
            <a:off x="345074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2" name="Google Shape;162;p19"/>
          <p:cNvSpPr txBox="1"/>
          <p:nvPr>
            <p:ph idx="3" type="subTitle"/>
          </p:nvPr>
        </p:nvSpPr>
        <p:spPr>
          <a:xfrm>
            <a:off x="5923698" y="2514225"/>
            <a:ext cx="2242500" cy="9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3" name="Google Shape;163;p19"/>
          <p:cNvSpPr txBox="1"/>
          <p:nvPr>
            <p:ph idx="4" type="subTitle"/>
          </p:nvPr>
        </p:nvSpPr>
        <p:spPr>
          <a:xfrm>
            <a:off x="977803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4" name="Google Shape;164;p19"/>
          <p:cNvSpPr txBox="1"/>
          <p:nvPr>
            <p:ph idx="5" type="subTitle"/>
          </p:nvPr>
        </p:nvSpPr>
        <p:spPr>
          <a:xfrm>
            <a:off x="345074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65" name="Google Shape;165;p19"/>
          <p:cNvSpPr txBox="1"/>
          <p:nvPr>
            <p:ph idx="6" type="subTitle"/>
          </p:nvPr>
        </p:nvSpPr>
        <p:spPr>
          <a:xfrm>
            <a:off x="5923697" y="2285625"/>
            <a:ext cx="2242500" cy="36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0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8" name="Google Shape;168;p20"/>
          <p:cNvGrpSpPr/>
          <p:nvPr/>
        </p:nvGrpSpPr>
        <p:grpSpPr>
          <a:xfrm>
            <a:off x="-725" y="1466925"/>
            <a:ext cx="939900" cy="2326875"/>
            <a:chOff x="-725" y="1466925"/>
            <a:chExt cx="939900" cy="2326875"/>
          </a:xfrm>
        </p:grpSpPr>
        <p:cxnSp>
          <p:nvCxnSpPr>
            <p:cNvPr id="169" name="Google Shape;169;p20"/>
            <p:cNvCxnSpPr/>
            <p:nvPr/>
          </p:nvCxnSpPr>
          <p:spPr>
            <a:xfrm>
              <a:off x="-725" y="1466925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0" name="Google Shape;170;p20"/>
            <p:cNvCxnSpPr/>
            <p:nvPr/>
          </p:nvCxnSpPr>
          <p:spPr>
            <a:xfrm>
              <a:off x="-725" y="266845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1" name="Google Shape;171;p20"/>
            <p:cNvCxnSpPr/>
            <p:nvPr/>
          </p:nvCxnSpPr>
          <p:spPr>
            <a:xfrm>
              <a:off x="-725" y="3793800"/>
              <a:ext cx="939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172" name="Google Shape;172;p20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173" name="Google Shape;173;p20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74" name="Google Shape;174;p20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75" name="Google Shape;175;p20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76" name="Google Shape;176;p20"/>
          <p:cNvSpPr txBox="1"/>
          <p:nvPr>
            <p:ph type="title"/>
          </p:nvPr>
        </p:nvSpPr>
        <p:spPr>
          <a:xfrm>
            <a:off x="713225" y="445025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77" name="Google Shape;177;p20"/>
          <p:cNvSpPr txBox="1"/>
          <p:nvPr>
            <p:ph idx="1" type="subTitle"/>
          </p:nvPr>
        </p:nvSpPr>
        <p:spPr>
          <a:xfrm>
            <a:off x="1731050" y="1640570"/>
            <a:ext cx="6613200" cy="53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8" name="Google Shape;178;p20"/>
          <p:cNvSpPr txBox="1"/>
          <p:nvPr>
            <p:ph idx="2" type="subTitle"/>
          </p:nvPr>
        </p:nvSpPr>
        <p:spPr>
          <a:xfrm>
            <a:off x="1731050" y="280036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9" name="Google Shape;179;p20"/>
          <p:cNvSpPr txBox="1"/>
          <p:nvPr>
            <p:ph idx="3" type="subTitle"/>
          </p:nvPr>
        </p:nvSpPr>
        <p:spPr>
          <a:xfrm>
            <a:off x="1731050" y="3957450"/>
            <a:ext cx="66132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0" name="Google Shape;180;p20"/>
          <p:cNvSpPr txBox="1"/>
          <p:nvPr>
            <p:ph idx="4" type="subTitle"/>
          </p:nvPr>
        </p:nvSpPr>
        <p:spPr>
          <a:xfrm>
            <a:off x="1731050" y="1241275"/>
            <a:ext cx="6613200" cy="530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1" name="Google Shape;181;p20"/>
          <p:cNvSpPr txBox="1"/>
          <p:nvPr>
            <p:ph idx="5" type="subTitle"/>
          </p:nvPr>
        </p:nvSpPr>
        <p:spPr>
          <a:xfrm>
            <a:off x="1731050" y="2395400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82" name="Google Shape;182;p20"/>
          <p:cNvSpPr txBox="1"/>
          <p:nvPr>
            <p:ph idx="6" type="subTitle"/>
          </p:nvPr>
        </p:nvSpPr>
        <p:spPr>
          <a:xfrm>
            <a:off x="1731050" y="3546826"/>
            <a:ext cx="6613200" cy="52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/>
          <p:nvPr/>
        </p:nvSpPr>
        <p:spPr>
          <a:xfrm>
            <a:off x="6433725" y="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713225" y="-62550"/>
            <a:ext cx="7717800" cy="5210100"/>
            <a:chOff x="713225" y="-62550"/>
            <a:chExt cx="7717800" cy="5210100"/>
          </a:xfrm>
        </p:grpSpPr>
        <p:sp>
          <p:nvSpPr>
            <p:cNvPr id="19" name="Google Shape;19;p3"/>
            <p:cNvSpPr/>
            <p:nvPr/>
          </p:nvSpPr>
          <p:spPr>
            <a:xfrm>
              <a:off x="713225" y="533550"/>
              <a:ext cx="77178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" name="Google Shape;20;p3"/>
            <p:cNvCxnSpPr/>
            <p:nvPr/>
          </p:nvCxnSpPr>
          <p:spPr>
            <a:xfrm rot="10800000">
              <a:off x="713225" y="-62550"/>
              <a:ext cx="0" cy="596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" name="Google Shape;21;p3"/>
            <p:cNvCxnSpPr/>
            <p:nvPr/>
          </p:nvCxnSpPr>
          <p:spPr>
            <a:xfrm>
              <a:off x="8430775" y="4608450"/>
              <a:ext cx="0" cy="5391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2" name="Google Shape;22;p3"/>
          <p:cNvSpPr txBox="1"/>
          <p:nvPr>
            <p:ph type="title"/>
          </p:nvPr>
        </p:nvSpPr>
        <p:spPr>
          <a:xfrm>
            <a:off x="1216475" y="1977150"/>
            <a:ext cx="50676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hasCustomPrompt="1" idx="2" type="title"/>
          </p:nvPr>
        </p:nvSpPr>
        <p:spPr>
          <a:xfrm>
            <a:off x="720000" y="533550"/>
            <a:ext cx="824400" cy="7050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4" name="Google Shape;24;p3"/>
          <p:cNvSpPr txBox="1"/>
          <p:nvPr>
            <p:ph idx="1" type="subTitle"/>
          </p:nvPr>
        </p:nvSpPr>
        <p:spPr>
          <a:xfrm>
            <a:off x="1216475" y="2730750"/>
            <a:ext cx="5067600" cy="43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1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5" name="Google Shape;185;p21"/>
          <p:cNvGrpSpPr/>
          <p:nvPr/>
        </p:nvGrpSpPr>
        <p:grpSpPr>
          <a:xfrm>
            <a:off x="232200" y="-60100"/>
            <a:ext cx="9070200" cy="4977400"/>
            <a:chOff x="232200" y="-60100"/>
            <a:chExt cx="9070200" cy="4977400"/>
          </a:xfrm>
        </p:grpSpPr>
        <p:sp>
          <p:nvSpPr>
            <p:cNvPr id="186" name="Google Shape;186;p21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187" name="Google Shape;187;p21"/>
            <p:cNvCxnSpPr/>
            <p:nvPr/>
          </p:nvCxnSpPr>
          <p:spPr>
            <a:xfrm rot="10800000">
              <a:off x="232200" y="-60100"/>
              <a:ext cx="0" cy="2967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188" name="Google Shape;188;p21"/>
            <p:cNvCxnSpPr/>
            <p:nvPr/>
          </p:nvCxnSpPr>
          <p:spPr>
            <a:xfrm>
              <a:off x="8904900" y="4917300"/>
              <a:ext cx="3975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189" name="Google Shape;189;p2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90" name="Google Shape;190;p21"/>
          <p:cNvSpPr txBox="1"/>
          <p:nvPr>
            <p:ph idx="1" type="subTitle"/>
          </p:nvPr>
        </p:nvSpPr>
        <p:spPr>
          <a:xfrm>
            <a:off x="2032350" y="1565625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1" name="Google Shape;191;p21"/>
          <p:cNvSpPr txBox="1"/>
          <p:nvPr>
            <p:ph idx="2" type="subTitle"/>
          </p:nvPr>
        </p:nvSpPr>
        <p:spPr>
          <a:xfrm>
            <a:off x="2641957" y="2723563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2" name="Google Shape;192;p21"/>
          <p:cNvSpPr txBox="1"/>
          <p:nvPr>
            <p:ph idx="3" type="subTitle"/>
          </p:nvPr>
        </p:nvSpPr>
        <p:spPr>
          <a:xfrm>
            <a:off x="3251557" y="3881500"/>
            <a:ext cx="4876800" cy="52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3" name="Google Shape;193;p21"/>
          <p:cNvSpPr txBox="1"/>
          <p:nvPr>
            <p:ph idx="4" type="subTitle"/>
          </p:nvPr>
        </p:nvSpPr>
        <p:spPr>
          <a:xfrm>
            <a:off x="2032350" y="12536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4" name="Google Shape;194;p21"/>
          <p:cNvSpPr txBox="1"/>
          <p:nvPr>
            <p:ph idx="5" type="subTitle"/>
          </p:nvPr>
        </p:nvSpPr>
        <p:spPr>
          <a:xfrm>
            <a:off x="2641950" y="241227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195" name="Google Shape;195;p21"/>
          <p:cNvSpPr txBox="1"/>
          <p:nvPr>
            <p:ph idx="6" type="subTitle"/>
          </p:nvPr>
        </p:nvSpPr>
        <p:spPr>
          <a:xfrm>
            <a:off x="3251550" y="3570925"/>
            <a:ext cx="4876800" cy="42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600"/>
              <a:buFont typeface="Figtree Black"/>
              <a:buNone/>
              <a:defRPr sz="26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8" name="Google Shape;198;p22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199" name="Google Shape;199;p22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00" name="Google Shape;200;p22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01" name="Google Shape;201;p22"/>
            <p:cNvCxnSpPr/>
            <p:nvPr/>
          </p:nvCxnSpPr>
          <p:spPr>
            <a:xfrm rot="10800000">
              <a:off x="891120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02" name="Google Shape;202;p22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03" name="Google Shape;203;p22"/>
          <p:cNvSpPr txBox="1"/>
          <p:nvPr>
            <p:ph idx="1" type="subTitle"/>
          </p:nvPr>
        </p:nvSpPr>
        <p:spPr>
          <a:xfrm>
            <a:off x="1762571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4" name="Google Shape;204;p22"/>
          <p:cNvSpPr txBox="1"/>
          <p:nvPr>
            <p:ph idx="2" type="subTitle"/>
          </p:nvPr>
        </p:nvSpPr>
        <p:spPr>
          <a:xfrm>
            <a:off x="5132667" y="1752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5" name="Google Shape;205;p22"/>
          <p:cNvSpPr txBox="1"/>
          <p:nvPr>
            <p:ph idx="3" type="subTitle"/>
          </p:nvPr>
        </p:nvSpPr>
        <p:spPr>
          <a:xfrm>
            <a:off x="1762571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6" name="Google Shape;206;p22"/>
          <p:cNvSpPr txBox="1"/>
          <p:nvPr>
            <p:ph idx="4" type="subTitle"/>
          </p:nvPr>
        </p:nvSpPr>
        <p:spPr>
          <a:xfrm>
            <a:off x="5132667" y="3336725"/>
            <a:ext cx="2687400" cy="91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7" name="Google Shape;207;p22"/>
          <p:cNvSpPr txBox="1"/>
          <p:nvPr>
            <p:ph idx="5" type="subTitle"/>
          </p:nvPr>
        </p:nvSpPr>
        <p:spPr>
          <a:xfrm>
            <a:off x="1762571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8" name="Google Shape;208;p22"/>
          <p:cNvSpPr txBox="1"/>
          <p:nvPr>
            <p:ph idx="6" type="subTitle"/>
          </p:nvPr>
        </p:nvSpPr>
        <p:spPr>
          <a:xfrm>
            <a:off x="5132667" y="1524200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09" name="Google Shape;209;p22"/>
          <p:cNvSpPr txBox="1"/>
          <p:nvPr>
            <p:ph idx="7" type="subTitle"/>
          </p:nvPr>
        </p:nvSpPr>
        <p:spPr>
          <a:xfrm>
            <a:off x="1762571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10" name="Google Shape;210;p22"/>
          <p:cNvSpPr txBox="1"/>
          <p:nvPr>
            <p:ph idx="8" type="subTitle"/>
          </p:nvPr>
        </p:nvSpPr>
        <p:spPr>
          <a:xfrm>
            <a:off x="5132667" y="3091838"/>
            <a:ext cx="2687400" cy="354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_1"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3" name="Google Shape;213;p23"/>
          <p:cNvGrpSpPr/>
          <p:nvPr/>
        </p:nvGrpSpPr>
        <p:grpSpPr>
          <a:xfrm>
            <a:off x="232200" y="232800"/>
            <a:ext cx="8988300" cy="5000100"/>
            <a:chOff x="232200" y="232800"/>
            <a:chExt cx="8988300" cy="5000100"/>
          </a:xfrm>
        </p:grpSpPr>
        <p:sp>
          <p:nvSpPr>
            <p:cNvPr id="214" name="Google Shape;214;p23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15" name="Google Shape;215;p23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16" name="Google Shape;216;p23"/>
            <p:cNvCxnSpPr/>
            <p:nvPr/>
          </p:nvCxnSpPr>
          <p:spPr>
            <a:xfrm>
              <a:off x="233525" y="4917300"/>
              <a:ext cx="0" cy="31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17" name="Google Shape;217;p23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8" name="Google Shape;218;p23"/>
          <p:cNvSpPr txBox="1"/>
          <p:nvPr>
            <p:ph idx="1" type="subTitle"/>
          </p:nvPr>
        </p:nvSpPr>
        <p:spPr>
          <a:xfrm>
            <a:off x="874134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9" name="Google Shape;219;p23"/>
          <p:cNvSpPr txBox="1"/>
          <p:nvPr>
            <p:ph idx="2" type="subTitle"/>
          </p:nvPr>
        </p:nvSpPr>
        <p:spPr>
          <a:xfrm>
            <a:off x="3319800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0" name="Google Shape;220;p23"/>
          <p:cNvSpPr txBox="1"/>
          <p:nvPr>
            <p:ph idx="3" type="subTitle"/>
          </p:nvPr>
        </p:nvSpPr>
        <p:spPr>
          <a:xfrm>
            <a:off x="874134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1" name="Google Shape;221;p23"/>
          <p:cNvSpPr txBox="1"/>
          <p:nvPr>
            <p:ph idx="4" type="subTitle"/>
          </p:nvPr>
        </p:nvSpPr>
        <p:spPr>
          <a:xfrm>
            <a:off x="3319800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23"/>
          <p:cNvSpPr txBox="1"/>
          <p:nvPr>
            <p:ph idx="5" type="subTitle"/>
          </p:nvPr>
        </p:nvSpPr>
        <p:spPr>
          <a:xfrm>
            <a:off x="5765466" y="2145979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23"/>
          <p:cNvSpPr txBox="1"/>
          <p:nvPr>
            <p:ph idx="6" type="subTitle"/>
          </p:nvPr>
        </p:nvSpPr>
        <p:spPr>
          <a:xfrm>
            <a:off x="5765466" y="3635775"/>
            <a:ext cx="2199600" cy="63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23"/>
          <p:cNvSpPr txBox="1"/>
          <p:nvPr>
            <p:ph idx="7" type="subTitle"/>
          </p:nvPr>
        </p:nvSpPr>
        <p:spPr>
          <a:xfrm>
            <a:off x="872334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5" name="Google Shape;225;p23"/>
          <p:cNvSpPr txBox="1"/>
          <p:nvPr>
            <p:ph idx="8" type="subTitle"/>
          </p:nvPr>
        </p:nvSpPr>
        <p:spPr>
          <a:xfrm>
            <a:off x="3318000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6" name="Google Shape;226;p23"/>
          <p:cNvSpPr txBox="1"/>
          <p:nvPr>
            <p:ph idx="9" type="subTitle"/>
          </p:nvPr>
        </p:nvSpPr>
        <p:spPr>
          <a:xfrm>
            <a:off x="5763666" y="1769325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7" name="Google Shape;227;p23"/>
          <p:cNvSpPr txBox="1"/>
          <p:nvPr>
            <p:ph idx="13" type="subTitle"/>
          </p:nvPr>
        </p:nvSpPr>
        <p:spPr>
          <a:xfrm>
            <a:off x="872334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8" name="Google Shape;228;p23"/>
          <p:cNvSpPr txBox="1"/>
          <p:nvPr>
            <p:ph idx="14" type="subTitle"/>
          </p:nvPr>
        </p:nvSpPr>
        <p:spPr>
          <a:xfrm>
            <a:off x="3318000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229" name="Google Shape;229;p23"/>
          <p:cNvSpPr txBox="1"/>
          <p:nvPr>
            <p:ph idx="15" type="subTitle"/>
          </p:nvPr>
        </p:nvSpPr>
        <p:spPr>
          <a:xfrm>
            <a:off x="5763666" y="3258926"/>
            <a:ext cx="2203200" cy="4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2400"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6309175" y="2486975"/>
            <a:ext cx="4243200" cy="424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2" name="Google Shape;232;p24"/>
          <p:cNvGrpSpPr/>
          <p:nvPr/>
        </p:nvGrpSpPr>
        <p:grpSpPr>
          <a:xfrm>
            <a:off x="-69525" y="539500"/>
            <a:ext cx="9455500" cy="4069200"/>
            <a:chOff x="-69525" y="539500"/>
            <a:chExt cx="9455500" cy="4069200"/>
          </a:xfrm>
        </p:grpSpPr>
        <p:grpSp>
          <p:nvGrpSpPr>
            <p:cNvPr id="233" name="Google Shape;233;p24"/>
            <p:cNvGrpSpPr/>
            <p:nvPr/>
          </p:nvGrpSpPr>
          <p:grpSpPr>
            <a:xfrm>
              <a:off x="713225" y="539500"/>
              <a:ext cx="8672750" cy="4069200"/>
              <a:chOff x="713225" y="539500"/>
              <a:chExt cx="8672750" cy="4069200"/>
            </a:xfrm>
          </p:grpSpPr>
          <p:sp>
            <p:nvSpPr>
              <p:cNvPr id="234" name="Google Shape;234;p24"/>
              <p:cNvSpPr/>
              <p:nvPr/>
            </p:nvSpPr>
            <p:spPr>
              <a:xfrm>
                <a:off x="713225" y="539500"/>
                <a:ext cx="7717500" cy="40692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35" name="Google Shape;235;p24"/>
              <p:cNvCxnSpPr/>
              <p:nvPr/>
            </p:nvCxnSpPr>
            <p:spPr>
              <a:xfrm>
                <a:off x="8407675" y="4608575"/>
                <a:ext cx="978300" cy="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cxnSp>
          <p:nvCxnSpPr>
            <p:cNvPr id="236" name="Google Shape;236;p24"/>
            <p:cNvCxnSpPr/>
            <p:nvPr/>
          </p:nvCxnSpPr>
          <p:spPr>
            <a:xfrm rot="10800000">
              <a:off x="-69525" y="539500"/>
              <a:ext cx="789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37" name="Google Shape;237;p24"/>
          <p:cNvSpPr txBox="1"/>
          <p:nvPr>
            <p:ph hasCustomPrompt="1" type="title"/>
          </p:nvPr>
        </p:nvSpPr>
        <p:spPr>
          <a:xfrm>
            <a:off x="707575" y="539500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8" name="Google Shape;238;p24"/>
          <p:cNvSpPr txBox="1"/>
          <p:nvPr>
            <p:ph idx="1" type="subTitle"/>
          </p:nvPr>
        </p:nvSpPr>
        <p:spPr>
          <a:xfrm>
            <a:off x="707575" y="1308392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39" name="Google Shape;239;p24"/>
          <p:cNvSpPr txBox="1"/>
          <p:nvPr>
            <p:ph hasCustomPrompt="1" idx="2" type="title"/>
          </p:nvPr>
        </p:nvSpPr>
        <p:spPr>
          <a:xfrm>
            <a:off x="707575" y="1901349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0" name="Google Shape;240;p24"/>
          <p:cNvSpPr txBox="1"/>
          <p:nvPr>
            <p:ph idx="3" type="subTitle"/>
          </p:nvPr>
        </p:nvSpPr>
        <p:spPr>
          <a:xfrm>
            <a:off x="707575" y="2670245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41" name="Google Shape;241;p24"/>
          <p:cNvSpPr txBox="1"/>
          <p:nvPr>
            <p:ph hasCustomPrompt="1" idx="4" type="title"/>
          </p:nvPr>
        </p:nvSpPr>
        <p:spPr>
          <a:xfrm>
            <a:off x="707575" y="3263198"/>
            <a:ext cx="40512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37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2" name="Google Shape;242;p24"/>
          <p:cNvSpPr txBox="1"/>
          <p:nvPr>
            <p:ph idx="5" type="subTitle"/>
          </p:nvPr>
        </p:nvSpPr>
        <p:spPr>
          <a:xfrm>
            <a:off x="707575" y="4032098"/>
            <a:ext cx="40512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1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/>
          <p:nvPr/>
        </p:nvSpPr>
        <p:spPr>
          <a:xfrm>
            <a:off x="8240650" y="-9265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25"/>
          <p:cNvGrpSpPr/>
          <p:nvPr/>
        </p:nvGrpSpPr>
        <p:grpSpPr>
          <a:xfrm>
            <a:off x="-19050" y="232800"/>
            <a:ext cx="9189150" cy="4684500"/>
            <a:chOff x="-19050" y="232800"/>
            <a:chExt cx="9189150" cy="4684500"/>
          </a:xfrm>
        </p:grpSpPr>
        <p:sp>
          <p:nvSpPr>
            <p:cNvPr id="246" name="Google Shape;246;p2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47" name="Google Shape;247;p25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48" name="Google Shape;248;p25"/>
            <p:cNvCxnSpPr/>
            <p:nvPr/>
          </p:nvCxnSpPr>
          <p:spPr>
            <a:xfrm rot="10800000">
              <a:off x="891120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49" name="Google Shape;249;p25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-9243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2" name="Google Shape;252;p26"/>
          <p:cNvGrpSpPr/>
          <p:nvPr/>
        </p:nvGrpSpPr>
        <p:grpSpPr>
          <a:xfrm>
            <a:off x="232200" y="232800"/>
            <a:ext cx="8988300" cy="4964300"/>
            <a:chOff x="232200" y="232800"/>
            <a:chExt cx="8988300" cy="4964300"/>
          </a:xfrm>
        </p:grpSpPr>
        <p:sp>
          <p:nvSpPr>
            <p:cNvPr id="253" name="Google Shape;253;p2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54" name="Google Shape;254;p26"/>
            <p:cNvCxnSpPr/>
            <p:nvPr/>
          </p:nvCxnSpPr>
          <p:spPr>
            <a:xfrm rot="10800000">
              <a:off x="89112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55" name="Google Shape;255;p26"/>
            <p:cNvCxnSpPr/>
            <p:nvPr/>
          </p:nvCxnSpPr>
          <p:spPr>
            <a:xfrm rot="10800000">
              <a:off x="232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56" name="Google Shape;256;p26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_1"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7"/>
          <p:cNvSpPr/>
          <p:nvPr/>
        </p:nvSpPr>
        <p:spPr>
          <a:xfrm>
            <a:off x="6677100" y="-9050"/>
            <a:ext cx="5161500" cy="51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9" name="Google Shape;259;p27"/>
          <p:cNvGrpSpPr/>
          <p:nvPr/>
        </p:nvGrpSpPr>
        <p:grpSpPr>
          <a:xfrm>
            <a:off x="713223" y="-79050"/>
            <a:ext cx="8791100" cy="4687625"/>
            <a:chOff x="-669332" y="-79050"/>
            <a:chExt cx="10173707" cy="4687625"/>
          </a:xfrm>
        </p:grpSpPr>
        <p:sp>
          <p:nvSpPr>
            <p:cNvPr id="260" name="Google Shape;260;p27"/>
            <p:cNvSpPr/>
            <p:nvPr/>
          </p:nvSpPr>
          <p:spPr>
            <a:xfrm>
              <a:off x="-669325" y="533550"/>
              <a:ext cx="91002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61" name="Google Shape;261;p27"/>
            <p:cNvCxnSpPr/>
            <p:nvPr/>
          </p:nvCxnSpPr>
          <p:spPr>
            <a:xfrm rot="10800000">
              <a:off x="-669332" y="-79050"/>
              <a:ext cx="0" cy="624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62" name="Google Shape;262;p27"/>
            <p:cNvCxnSpPr/>
            <p:nvPr/>
          </p:nvCxnSpPr>
          <p:spPr>
            <a:xfrm>
              <a:off x="8425275" y="4608575"/>
              <a:ext cx="10791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263" name="Google Shape;263;p27"/>
          <p:cNvSpPr txBox="1"/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5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4" name="Google Shape;264;p27"/>
          <p:cNvSpPr txBox="1"/>
          <p:nvPr>
            <p:ph idx="1" type="subTitle"/>
          </p:nvPr>
        </p:nvSpPr>
        <p:spPr>
          <a:xfrm>
            <a:off x="1094225" y="1651512"/>
            <a:ext cx="4448100" cy="12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5" name="Google Shape;265;p27"/>
          <p:cNvSpPr txBox="1"/>
          <p:nvPr/>
        </p:nvSpPr>
        <p:spPr>
          <a:xfrm>
            <a:off x="1094225" y="3383825"/>
            <a:ext cx="57972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CREDITS: This presentation template was created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includes icons by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,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and infographics &amp; images by 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b="1" lang="en" sz="12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b="1" sz="1200" u="sng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7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8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68" name="Google Shape;268;p28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sp>
          <p:nvSpPr>
            <p:cNvPr id="269" name="Google Shape;269;p28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70" name="Google Shape;270;p28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cxnSp>
            <p:nvCxnSpPr>
              <p:cNvPr id="271" name="Google Shape;271;p28"/>
              <p:cNvCxnSpPr/>
              <p:nvPr/>
            </p:nvCxnSpPr>
            <p:spPr>
              <a:xfrm rot="10800000">
                <a:off x="232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72" name="Google Shape;272;p28"/>
              <p:cNvCxnSpPr/>
              <p:nvPr/>
            </p:nvCxnSpPr>
            <p:spPr>
              <a:xfrm rot="10800000">
                <a:off x="8911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8"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/>
          <p:nvPr/>
        </p:nvSpPr>
        <p:spPr>
          <a:xfrm>
            <a:off x="8141975" y="-88657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5" name="Google Shape;275;p29"/>
          <p:cNvGrpSpPr/>
          <p:nvPr/>
        </p:nvGrpSpPr>
        <p:grpSpPr>
          <a:xfrm>
            <a:off x="232200" y="232800"/>
            <a:ext cx="9045000" cy="4975500"/>
            <a:chOff x="232200" y="232800"/>
            <a:chExt cx="9045000" cy="4975500"/>
          </a:xfrm>
        </p:grpSpPr>
        <p:sp>
          <p:nvSpPr>
            <p:cNvPr id="276" name="Google Shape;276;p29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77" name="Google Shape;277;p29"/>
            <p:cNvCxnSpPr/>
            <p:nvPr/>
          </p:nvCxnSpPr>
          <p:spPr>
            <a:xfrm>
              <a:off x="8911200" y="232800"/>
              <a:ext cx="366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278" name="Google Shape;278;p29"/>
            <p:cNvCxnSpPr/>
            <p:nvPr/>
          </p:nvCxnSpPr>
          <p:spPr>
            <a:xfrm>
              <a:off x="232200" y="4917300"/>
              <a:ext cx="1200" cy="2910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4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7" name="Google Shape;27;p4"/>
          <p:cNvGrpSpPr/>
          <p:nvPr/>
        </p:nvGrpSpPr>
        <p:grpSpPr>
          <a:xfrm>
            <a:off x="-19050" y="232800"/>
            <a:ext cx="8930250" cy="5027400"/>
            <a:chOff x="-19050" y="232800"/>
            <a:chExt cx="8930250" cy="5027400"/>
          </a:xfrm>
        </p:grpSpPr>
        <p:sp>
          <p:nvSpPr>
            <p:cNvPr id="28" name="Google Shape;28;p4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29" name="Google Shape;29;p4"/>
            <p:cNvCxnSpPr/>
            <p:nvPr/>
          </p:nvCxnSpPr>
          <p:spPr>
            <a:xfrm rot="10800000">
              <a:off x="-19050" y="2328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0" name="Google Shape;30;p4"/>
            <p:cNvCxnSpPr/>
            <p:nvPr/>
          </p:nvCxnSpPr>
          <p:spPr>
            <a:xfrm>
              <a:off x="8911200" y="4917300"/>
              <a:ext cx="0" cy="342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1" name="Google Shape;31;p4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2" name="Google Shape;32;p4"/>
          <p:cNvSpPr txBox="1"/>
          <p:nvPr>
            <p:ph idx="1" type="body"/>
          </p:nvPr>
        </p:nvSpPr>
        <p:spPr>
          <a:xfrm>
            <a:off x="720000" y="1215750"/>
            <a:ext cx="7704000" cy="323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79400" lvl="0" marL="457200" rtl="0">
              <a:spcBef>
                <a:spcPts val="0"/>
              </a:spcBef>
              <a:spcAft>
                <a:spcPts val="0"/>
              </a:spcAft>
              <a:buSzPts val="800"/>
              <a:buChar char="●"/>
              <a:defRPr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04800" lvl="1" marL="914400" rtl="0">
              <a:spcBef>
                <a:spcPts val="0"/>
              </a:spcBef>
              <a:spcAft>
                <a:spcPts val="0"/>
              </a:spcAft>
              <a:buSzPts val="1200"/>
              <a:buChar char="○"/>
              <a:defRPr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048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5"/>
          <p:cNvGrpSpPr/>
          <p:nvPr/>
        </p:nvGrpSpPr>
        <p:grpSpPr>
          <a:xfrm>
            <a:off x="-77100" y="232800"/>
            <a:ext cx="8988300" cy="4964300"/>
            <a:chOff x="-77100" y="232800"/>
            <a:chExt cx="8988300" cy="4964300"/>
          </a:xfrm>
        </p:grpSpPr>
        <p:sp>
          <p:nvSpPr>
            <p:cNvPr id="36" name="Google Shape;36;p5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37" name="Google Shape;37;p5"/>
            <p:cNvCxnSpPr/>
            <p:nvPr/>
          </p:nvCxnSpPr>
          <p:spPr>
            <a:xfrm rot="10800000">
              <a:off x="-77100" y="232800"/>
              <a:ext cx="3093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38" name="Google Shape;38;p5"/>
            <p:cNvCxnSpPr/>
            <p:nvPr/>
          </p:nvCxnSpPr>
          <p:spPr>
            <a:xfrm rot="10800000">
              <a:off x="8911200" y="4890500"/>
              <a:ext cx="0" cy="306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39" name="Google Shape;39;p5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subTitle"/>
          </p:nvPr>
        </p:nvSpPr>
        <p:spPr>
          <a:xfrm>
            <a:off x="4651268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/>
        </p:txBody>
      </p:sp>
      <p:sp>
        <p:nvSpPr>
          <p:cNvPr id="41" name="Google Shape;41;p5"/>
          <p:cNvSpPr txBox="1"/>
          <p:nvPr>
            <p:ph idx="2" type="subTitle"/>
          </p:nvPr>
        </p:nvSpPr>
        <p:spPr>
          <a:xfrm>
            <a:off x="720000" y="1736553"/>
            <a:ext cx="3772800" cy="273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4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2pPr>
            <a:lvl3pPr lvl="2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3pPr>
            <a:lvl4pPr lvl="3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4pPr>
            <a:lvl5pPr lvl="4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5pPr>
            <a:lvl6pPr lvl="5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6pPr>
            <a:lvl7pPr lvl="6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2800"/>
            </a:lvl7pPr>
            <a:lvl8pPr lvl="7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 sz="28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 sz="2800"/>
            </a:lvl9pPr>
          </a:lstStyle>
          <a:p/>
        </p:txBody>
      </p:sp>
      <p:sp>
        <p:nvSpPr>
          <p:cNvPr id="42" name="Google Shape;42;p5"/>
          <p:cNvSpPr txBox="1"/>
          <p:nvPr>
            <p:ph idx="3" type="subTitle"/>
          </p:nvPr>
        </p:nvSpPr>
        <p:spPr>
          <a:xfrm>
            <a:off x="720000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43" name="Google Shape;43;p5"/>
          <p:cNvSpPr txBox="1"/>
          <p:nvPr>
            <p:ph idx="4" type="subTitle"/>
          </p:nvPr>
        </p:nvSpPr>
        <p:spPr>
          <a:xfrm>
            <a:off x="4651268" y="1451250"/>
            <a:ext cx="3772800" cy="361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Font typeface="Figtree Black"/>
              <a:buNone/>
              <a:defRPr sz="1900"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Font typeface="Figtree Black"/>
              <a:buNone/>
              <a:defRPr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" name="Google Shape;46;p6"/>
          <p:cNvGrpSpPr/>
          <p:nvPr/>
        </p:nvGrpSpPr>
        <p:grpSpPr>
          <a:xfrm>
            <a:off x="232200" y="-49400"/>
            <a:ext cx="8679000" cy="5250800"/>
            <a:chOff x="232200" y="-49400"/>
            <a:chExt cx="8679000" cy="5250800"/>
          </a:xfrm>
        </p:grpSpPr>
        <p:grpSp>
          <p:nvGrpSpPr>
            <p:cNvPr id="47" name="Google Shape;47;p6"/>
            <p:cNvGrpSpPr/>
            <p:nvPr/>
          </p:nvGrpSpPr>
          <p:grpSpPr>
            <a:xfrm>
              <a:off x="232200" y="-49400"/>
              <a:ext cx="8679000" cy="5250800"/>
              <a:chOff x="232200" y="-49400"/>
              <a:chExt cx="8679000" cy="5250800"/>
            </a:xfrm>
          </p:grpSpPr>
          <p:sp>
            <p:nvSpPr>
              <p:cNvPr id="48" name="Google Shape;48;p6"/>
              <p:cNvSpPr/>
              <p:nvPr/>
            </p:nvSpPr>
            <p:spPr>
              <a:xfrm>
                <a:off x="232200" y="232800"/>
                <a:ext cx="8679000" cy="4684500"/>
              </a:xfrm>
              <a:prstGeom prst="rect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49" name="Google Shape;49;p6"/>
              <p:cNvCxnSpPr/>
              <p:nvPr/>
            </p:nvCxnSpPr>
            <p:spPr>
              <a:xfrm rot="10800000">
                <a:off x="8911200" y="-494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50" name="Google Shape;50;p6"/>
              <p:cNvCxnSpPr/>
              <p:nvPr/>
            </p:nvCxnSpPr>
            <p:spPr>
              <a:xfrm rot="10800000">
                <a:off x="232200" y="4917300"/>
                <a:ext cx="0" cy="284100"/>
              </a:xfrm>
              <a:prstGeom prst="straightConnector1">
                <a:avLst/>
              </a:prstGeom>
              <a:noFill/>
              <a:ln cap="flat" cmpd="sng" w="19050">
                <a:solidFill>
                  <a:schemeClr val="dk1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sp>
          <p:nvSpPr>
            <p:cNvPr id="51" name="Google Shape;51;p6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6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7"/>
          <p:cNvSpPr/>
          <p:nvPr/>
        </p:nvSpPr>
        <p:spPr>
          <a:xfrm>
            <a:off x="8240650" y="4204325"/>
            <a:ext cx="1861500" cy="1861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" name="Google Shape;55;p7"/>
          <p:cNvGrpSpPr/>
          <p:nvPr/>
        </p:nvGrpSpPr>
        <p:grpSpPr>
          <a:xfrm>
            <a:off x="-19050" y="-16000"/>
            <a:ext cx="8930250" cy="4933300"/>
            <a:chOff x="-19050" y="-16000"/>
            <a:chExt cx="8930250" cy="4933300"/>
          </a:xfrm>
        </p:grpSpPr>
        <p:sp>
          <p:nvSpPr>
            <p:cNvPr id="56" name="Google Shape;56;p7"/>
            <p:cNvSpPr/>
            <p:nvPr/>
          </p:nvSpPr>
          <p:spPr>
            <a:xfrm>
              <a:off x="232200" y="232800"/>
              <a:ext cx="8679000" cy="46845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57" name="Google Shape;57;p7"/>
            <p:cNvCxnSpPr/>
            <p:nvPr/>
          </p:nvCxnSpPr>
          <p:spPr>
            <a:xfrm rot="10800000">
              <a:off x="-19050" y="4917300"/>
              <a:ext cx="2589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8" name="Google Shape;58;p7"/>
            <p:cNvCxnSpPr/>
            <p:nvPr/>
          </p:nvCxnSpPr>
          <p:spPr>
            <a:xfrm rot="10800000">
              <a:off x="8911200" y="-16000"/>
              <a:ext cx="0" cy="2589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59" name="Google Shape;59;p7"/>
          <p:cNvSpPr txBox="1"/>
          <p:nvPr>
            <p:ph type="title"/>
          </p:nvPr>
        </p:nvSpPr>
        <p:spPr>
          <a:xfrm>
            <a:off x="720000" y="448050"/>
            <a:ext cx="7710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0" name="Google Shape;60;p7"/>
          <p:cNvSpPr txBox="1"/>
          <p:nvPr>
            <p:ph idx="1" type="subTitle"/>
          </p:nvPr>
        </p:nvSpPr>
        <p:spPr>
          <a:xfrm>
            <a:off x="1733625" y="1361025"/>
            <a:ext cx="6580200" cy="29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2007375" y="2776900"/>
            <a:ext cx="5143500" cy="51435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8"/>
          <p:cNvGrpSpPr/>
          <p:nvPr/>
        </p:nvGrpSpPr>
        <p:grpSpPr>
          <a:xfrm>
            <a:off x="-25" y="533550"/>
            <a:ext cx="9270975" cy="4075025"/>
            <a:chOff x="-25" y="533550"/>
            <a:chExt cx="9270975" cy="4075025"/>
          </a:xfrm>
        </p:grpSpPr>
        <p:sp>
          <p:nvSpPr>
            <p:cNvPr id="64" name="Google Shape;64;p8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3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endParaRPr>
            </a:p>
          </p:txBody>
        </p:sp>
        <p:cxnSp>
          <p:nvCxnSpPr>
            <p:cNvPr id="65" name="Google Shape;65;p8"/>
            <p:cNvCxnSpPr/>
            <p:nvPr/>
          </p:nvCxnSpPr>
          <p:spPr>
            <a:xfrm rot="10800000">
              <a:off x="8430950" y="533550"/>
              <a:ext cx="8400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6" name="Google Shape;66;p8"/>
            <p:cNvCxnSpPr/>
            <p:nvPr/>
          </p:nvCxnSpPr>
          <p:spPr>
            <a:xfrm rot="10800000">
              <a:off x="-25" y="4608575"/>
              <a:ext cx="740700" cy="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67" name="Google Shape;67;p8"/>
          <p:cNvSpPr txBox="1"/>
          <p:nvPr>
            <p:ph type="title"/>
          </p:nvPr>
        </p:nvSpPr>
        <p:spPr>
          <a:xfrm>
            <a:off x="1644450" y="1733400"/>
            <a:ext cx="5855100" cy="76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3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/>
          <p:nvPr/>
        </p:nvSpPr>
        <p:spPr>
          <a:xfrm>
            <a:off x="-2613450" y="-126025"/>
            <a:ext cx="5402100" cy="54021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9"/>
          <p:cNvGrpSpPr/>
          <p:nvPr/>
        </p:nvGrpSpPr>
        <p:grpSpPr>
          <a:xfrm>
            <a:off x="727425" y="-49275"/>
            <a:ext cx="7703400" cy="5243325"/>
            <a:chOff x="727425" y="-49275"/>
            <a:chExt cx="7703400" cy="5243325"/>
          </a:xfrm>
        </p:grpSpPr>
        <p:sp>
          <p:nvSpPr>
            <p:cNvPr id="71" name="Google Shape;71;p9"/>
            <p:cNvSpPr/>
            <p:nvPr/>
          </p:nvSpPr>
          <p:spPr>
            <a:xfrm>
              <a:off x="727425" y="533550"/>
              <a:ext cx="7703400" cy="4074900"/>
            </a:xfrm>
            <a:prstGeom prst="rect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cxnSp>
          <p:nvCxnSpPr>
            <p:cNvPr id="72" name="Google Shape;72;p9"/>
            <p:cNvCxnSpPr/>
            <p:nvPr/>
          </p:nvCxnSpPr>
          <p:spPr>
            <a:xfrm rot="10800000">
              <a:off x="727425" y="-49275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73" name="Google Shape;73;p9"/>
            <p:cNvCxnSpPr/>
            <p:nvPr/>
          </p:nvCxnSpPr>
          <p:spPr>
            <a:xfrm rot="10800000">
              <a:off x="8430775" y="4608450"/>
              <a:ext cx="0" cy="585600"/>
            </a:xfrm>
            <a:prstGeom prst="straightConnector1">
              <a:avLst/>
            </a:prstGeom>
            <a:noFill/>
            <a:ln cap="flat" cmpd="sng" w="19050">
              <a:solidFill>
                <a:schemeClr val="dk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74" name="Google Shape;74;p9"/>
          <p:cNvSpPr txBox="1"/>
          <p:nvPr>
            <p:ph type="title"/>
          </p:nvPr>
        </p:nvSpPr>
        <p:spPr>
          <a:xfrm>
            <a:off x="3496850" y="1021763"/>
            <a:ext cx="4294800" cy="209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5" name="Google Shape;75;p9"/>
          <p:cNvSpPr txBox="1"/>
          <p:nvPr>
            <p:ph idx="1" type="subTitle"/>
          </p:nvPr>
        </p:nvSpPr>
        <p:spPr>
          <a:xfrm>
            <a:off x="3496850" y="3117038"/>
            <a:ext cx="4294800" cy="100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78" name="Google Shape;78;p10"/>
          <p:cNvSpPr txBox="1"/>
          <p:nvPr>
            <p:ph type="title"/>
          </p:nvPr>
        </p:nvSpPr>
        <p:spPr>
          <a:xfrm>
            <a:off x="720000" y="4045175"/>
            <a:ext cx="7710900" cy="563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gtree Black"/>
              <a:buNone/>
              <a:defRPr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Figtree Black"/>
              <a:buNone/>
              <a:defRPr sz="30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400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●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○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Hanken Grotesk"/>
              <a:buChar char="■"/>
              <a:defRPr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</p:sldLayoutIdLst>
  <p:transition spd="med">
    <p:fade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www.researchgate.net/publication/372229194_Calibration_and_Verification_of_the_Hydraulic_Model_for_Blue_Nile_River_from_Roseires_Dam_to_Khartoum_City" TargetMode="External"/><Relationship Id="rId4" Type="http://schemas.openxmlformats.org/officeDocument/2006/relationships/hyperlink" Target="https://documents1.worldbank.org/curated/en/731741593616746051/pdf/Sudan-Agriculture-Value-Chain-Analysis.pdf" TargetMode="External"/><Relationship Id="rId9" Type="http://schemas.openxmlformats.org/officeDocument/2006/relationships/hyperlink" Target="https://www.researchgate.net/publication/284156239_Feasibility_of_developing_a_sprinkler_irrigation_system_in_the_Northern_State_of_Sudan" TargetMode="External"/><Relationship Id="rId5" Type="http://schemas.openxmlformats.org/officeDocument/2006/relationships/hyperlink" Target="https://www.wfp.org/countries/sudan" TargetMode="External"/><Relationship Id="rId6" Type="http://schemas.openxmlformats.org/officeDocument/2006/relationships/hyperlink" Target="https://data.worldbank.org/indicator/NY.GDP.MKTP.CD?locations=SD" TargetMode="External"/><Relationship Id="rId7" Type="http://schemas.openxmlformats.org/officeDocument/2006/relationships/hyperlink" Target="https://www.statista.com/statistics/727246/share-of-economic-sectors-in-the-gdp-in-sudan/#:~:text=This%20statistic%20shows%20the%20share,sector%20contributed%20about%206.45%20percent" TargetMode="External"/><Relationship Id="rId8" Type="http://schemas.openxmlformats.org/officeDocument/2006/relationships/hyperlink" Target="https://www.iaea.org/newscenter/news/improving-sudans-vegetable-production-with-small-scale-irrigation-technologies" TargetMode="External"/><Relationship Id="rId11" Type="http://schemas.openxmlformats.org/officeDocument/2006/relationships/hyperlink" Target="https://web.uri.edu/safewater/protecting-water-quality-at-home/sustainable-landscaping/drip-irrigation/#:~:text=Unlike%20other%20forms%20of%20irrigation,it%20reduces%20runoff%20and%20evaporation" TargetMode="External"/><Relationship Id="rId10" Type="http://schemas.openxmlformats.org/officeDocument/2006/relationships/hyperlink" Target="https://www.iaea.org/newscenter/news/improving-sudans-vegetable-production-with-small-scale-irrigation-technologie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jp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jpg"/><Relationship Id="rId4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0"/>
          <p:cNvSpPr txBox="1"/>
          <p:nvPr>
            <p:ph type="ctrTitle"/>
          </p:nvPr>
        </p:nvSpPr>
        <p:spPr>
          <a:xfrm>
            <a:off x="1027300" y="1980425"/>
            <a:ext cx="6071400" cy="13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Irrigation Demand</a:t>
            </a:r>
            <a:endParaRPr sz="4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700"/>
              <a:t>in East Africa</a:t>
            </a:r>
            <a:endParaRPr sz="4700"/>
          </a:p>
        </p:txBody>
      </p:sp>
      <p:sp>
        <p:nvSpPr>
          <p:cNvPr id="284" name="Google Shape;284;p30"/>
          <p:cNvSpPr txBox="1"/>
          <p:nvPr>
            <p:ph idx="1" type="subTitle"/>
          </p:nvPr>
        </p:nvSpPr>
        <p:spPr>
          <a:xfrm>
            <a:off x="1027300" y="3307725"/>
            <a:ext cx="63096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Team Cwa</a:t>
            </a:r>
            <a:r>
              <a:rPr lang="en" sz="1300"/>
              <a:t>: Luke Fraser-Leach, Athena Lorenzen, Lucas Prates, and Nicole Stochmal</a:t>
            </a:r>
            <a:endParaRPr sz="1300"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285" name="Google Shape;285;p30"/>
          <p:cNvSpPr txBox="1"/>
          <p:nvPr>
            <p:ph idx="1" type="subTitle"/>
          </p:nvPr>
        </p:nvSpPr>
        <p:spPr>
          <a:xfrm>
            <a:off x="1027300" y="1436163"/>
            <a:ext cx="5897400" cy="47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Figtree Black"/>
                <a:ea typeface="Figtree Black"/>
                <a:cs typeface="Figtree Black"/>
                <a:sym typeface="Figtree Black"/>
              </a:rPr>
              <a:t>Challenge #2:</a:t>
            </a:r>
            <a:endParaRPr sz="2000">
              <a:latin typeface="Figtree Black"/>
              <a:ea typeface="Figtree Black"/>
              <a:cs typeface="Figtree Black"/>
              <a:sym typeface="Figtree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7" name="Google Shape;34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98049" y="1091850"/>
            <a:ext cx="6157174" cy="384822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9"/>
          <p:cNvSpPr txBox="1"/>
          <p:nvPr>
            <p:ph idx="4294967295"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</a:t>
            </a:r>
            <a:r>
              <a:rPr lang="en"/>
              <a:t>Downscaling and Bias Correction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3" name="Google Shape;353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750" y="1002611"/>
            <a:ext cx="3698701" cy="3698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80402" y="933325"/>
            <a:ext cx="3848097" cy="3837287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40"/>
          <p:cNvSpPr txBox="1"/>
          <p:nvPr/>
        </p:nvSpPr>
        <p:spPr>
          <a:xfrm>
            <a:off x="1639650" y="857125"/>
            <a:ext cx="824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Coarse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56" name="Google Shape;356;p40"/>
          <p:cNvSpPr txBox="1"/>
          <p:nvPr/>
        </p:nvSpPr>
        <p:spPr>
          <a:xfrm>
            <a:off x="6201350" y="857125"/>
            <a:ext cx="16062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Downscaled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57" name="Google Shape;357;p40"/>
          <p:cNvSpPr txBox="1"/>
          <p:nvPr/>
        </p:nvSpPr>
        <p:spPr>
          <a:xfrm>
            <a:off x="0" y="228600"/>
            <a:ext cx="9144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Projections: SSP370 2070-2010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1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graphicFrame>
        <p:nvGraphicFramePr>
          <p:cNvPr id="363" name="Google Shape;363;p41"/>
          <p:cNvGraphicFramePr/>
          <p:nvPr/>
        </p:nvGraphicFramePr>
        <p:xfrm>
          <a:off x="616750" y="2093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{9AD6748C-CBAB-417E-BD40-B1706614F651}</a:tableStyleId>
              </a:tblPr>
              <a:tblGrid>
                <a:gridCol w="1000900"/>
                <a:gridCol w="1403375"/>
                <a:gridCol w="1376350"/>
                <a:gridCol w="873350"/>
                <a:gridCol w="974650"/>
                <a:gridCol w="1092750"/>
                <a:gridCol w="1092750"/>
              </a:tblGrid>
              <a:tr h="54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Crop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Historical Mean Daily Crop Water Demand (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mm/day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Future</a:t>
                      </a:r>
                      <a:r>
                        <a:rPr b="1" lang="en" sz="1000"/>
                        <a:t> </a:t>
                      </a:r>
                      <a:r>
                        <a:rPr b="1" lang="en" sz="1000"/>
                        <a:t>Mean Daily Crop Water Demand (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mm/day)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Historical Irrigation Water Demand (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mm/day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)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Future Irrigation Water Demand (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mm/day)</a:t>
                      </a:r>
                      <a:endParaRPr b="1"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Historical</a:t>
                      </a:r>
                      <a:r>
                        <a:rPr b="1" lang="en" sz="1000"/>
                        <a:t> Mean Daily Irrigation Water Volume (billions of liters)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Future </a:t>
                      </a:r>
                      <a:r>
                        <a:rPr b="1" lang="en" sz="1000"/>
                        <a:t>Mean Daily Irrigation Water Volume (billions of liters)</a:t>
                      </a:r>
                      <a:endParaRPr b="1" sz="1000"/>
                    </a:p>
                  </a:txBody>
                  <a:tcPr marT="91425" marB="91425" marR="91425" marL="91425"/>
                </a:tc>
              </a:tr>
              <a:tr h="332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Sorghum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8.4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12.0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13.6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38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240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Wheat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26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Groundnuts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7.0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7.9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11.2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12.6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13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14</a:t>
                      </a:r>
                      <a:endParaRPr sz="1000"/>
                    </a:p>
                  </a:txBody>
                  <a:tcPr marT="91425" marB="91425" marR="91425" marL="91425"/>
                </a:tc>
              </a:tr>
              <a:tr h="174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Cotton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9.5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10.8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15.7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17.8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11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33</a:t>
                      </a:r>
                      <a:endParaRPr sz="1000"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364" name="Google Shape;364;p41"/>
          <p:cNvSpPr txBox="1"/>
          <p:nvPr/>
        </p:nvSpPr>
        <p:spPr>
          <a:xfrm>
            <a:off x="908950" y="1111725"/>
            <a:ext cx="7269000" cy="6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Historical </a:t>
            </a: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Mean Daily Crop Evapotranspiration (ETo)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: 16.9 mm/day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Future Mean Daily Crop Evapotranspiration (ETo):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19.3 mm/day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Historical Mean Daily Rainfall: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0.8 mm/day 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Future Mean Daily Rainfall:</a:t>
            </a:r>
            <a:r>
              <a:rPr lang="en" sz="12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0.9 mm/day</a:t>
            </a:r>
            <a:endParaRPr sz="12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2"/>
          <p:cNvSpPr txBox="1"/>
          <p:nvPr>
            <p:ph idx="1" type="subTitle"/>
          </p:nvPr>
        </p:nvSpPr>
        <p:spPr>
          <a:xfrm>
            <a:off x="707575" y="1308400"/>
            <a:ext cx="77268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Labor share of agriculture in Sudan (World Bank Group, 2020)</a:t>
            </a:r>
            <a:endParaRPr/>
          </a:p>
        </p:txBody>
      </p:sp>
      <p:sp>
        <p:nvSpPr>
          <p:cNvPr id="370" name="Google Shape;370;p42"/>
          <p:cNvSpPr txBox="1"/>
          <p:nvPr>
            <p:ph type="title"/>
          </p:nvPr>
        </p:nvSpPr>
        <p:spPr>
          <a:xfrm>
            <a:off x="707575" y="539500"/>
            <a:ext cx="7726800" cy="7689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+50% population</a:t>
            </a:r>
            <a:endParaRPr/>
          </a:p>
        </p:txBody>
      </p:sp>
      <p:sp>
        <p:nvSpPr>
          <p:cNvPr id="371" name="Google Shape;371;p42"/>
          <p:cNvSpPr txBox="1"/>
          <p:nvPr>
            <p:ph idx="2" type="title"/>
          </p:nvPr>
        </p:nvSpPr>
        <p:spPr>
          <a:xfrm>
            <a:off x="707575" y="1901350"/>
            <a:ext cx="7724400" cy="7689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$10.5 billion USD</a:t>
            </a:r>
            <a:endParaRPr/>
          </a:p>
        </p:txBody>
      </p:sp>
      <p:sp>
        <p:nvSpPr>
          <p:cNvPr id="372" name="Google Shape;372;p42"/>
          <p:cNvSpPr txBox="1"/>
          <p:nvPr>
            <p:ph idx="3" type="subTitle"/>
          </p:nvPr>
        </p:nvSpPr>
        <p:spPr>
          <a:xfrm>
            <a:off x="707575" y="2670250"/>
            <a:ext cx="77268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Contribution of </a:t>
            </a:r>
            <a:r>
              <a:rPr lang="en"/>
              <a:t>agriculture</a:t>
            </a:r>
            <a:r>
              <a:rPr lang="en"/>
              <a:t> to Sudan GDP (World Bank Group, 2022), (O’Neill, 2024)</a:t>
            </a:r>
            <a:endParaRPr/>
          </a:p>
        </p:txBody>
      </p:sp>
      <p:sp>
        <p:nvSpPr>
          <p:cNvPr id="373" name="Google Shape;373;p42"/>
          <p:cNvSpPr txBox="1"/>
          <p:nvPr>
            <p:ph idx="4" type="title"/>
          </p:nvPr>
        </p:nvSpPr>
        <p:spPr>
          <a:xfrm>
            <a:off x="707575" y="3263198"/>
            <a:ext cx="7726800" cy="768900"/>
          </a:xfrm>
          <a:prstGeom prst="rect">
            <a:avLst/>
          </a:prstGeom>
        </p:spPr>
        <p:txBody>
          <a:bodyPr anchorCtr="0" anchor="ctr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∼18 million ppl</a:t>
            </a:r>
            <a:endParaRPr/>
          </a:p>
        </p:txBody>
      </p:sp>
      <p:sp>
        <p:nvSpPr>
          <p:cNvPr id="374" name="Google Shape;374;p42"/>
          <p:cNvSpPr txBox="1"/>
          <p:nvPr>
            <p:ph idx="5" type="subTitle"/>
          </p:nvPr>
        </p:nvSpPr>
        <p:spPr>
          <a:xfrm>
            <a:off x="707575" y="4032100"/>
            <a:ext cx="77268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 face acute food </a:t>
            </a:r>
            <a:r>
              <a:rPr lang="en"/>
              <a:t>insecurity</a:t>
            </a:r>
            <a:r>
              <a:rPr lang="en"/>
              <a:t> (World Food Programme, 2024)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3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Propositions to Adapt</a:t>
            </a:r>
            <a:endParaRPr/>
          </a:p>
        </p:txBody>
      </p:sp>
      <p:sp>
        <p:nvSpPr>
          <p:cNvPr id="380" name="Google Shape;380;p43"/>
          <p:cNvSpPr txBox="1"/>
          <p:nvPr>
            <p:ph idx="4294967295" type="subTitle"/>
          </p:nvPr>
        </p:nvSpPr>
        <p:spPr>
          <a:xfrm>
            <a:off x="592225" y="1202725"/>
            <a:ext cx="2706600" cy="353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</a:t>
            </a:r>
            <a:r>
              <a:rPr lang="en"/>
              <a:t>ew crop distributions: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Replace crops to those with lower water demands and higher optimal temperature ranges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Wheat to sorghum</a:t>
            </a:r>
            <a:endParaRPr/>
          </a:p>
        </p:txBody>
      </p:sp>
      <p:graphicFrame>
        <p:nvGraphicFramePr>
          <p:cNvPr id="381" name="Google Shape;381;p43"/>
          <p:cNvGraphicFramePr/>
          <p:nvPr/>
        </p:nvGraphicFramePr>
        <p:xfrm>
          <a:off x="4066350" y="1202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{9AD6748C-CBAB-417E-BD40-B1706614F651}</a:tableStyleId>
              </a:tblPr>
              <a:tblGrid>
                <a:gridCol w="974350"/>
                <a:gridCol w="981050"/>
                <a:gridCol w="1002675"/>
                <a:gridCol w="795950"/>
                <a:gridCol w="795950"/>
              </a:tblGrid>
              <a:tr h="54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Crop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Current </a:t>
                      </a:r>
                      <a:r>
                        <a:rPr b="1" lang="en" sz="1000"/>
                        <a:t>Distribution</a:t>
                      </a:r>
                      <a:r>
                        <a:rPr b="1" lang="en" sz="1000"/>
                        <a:t> of land</a:t>
                      </a:r>
                      <a:endParaRPr b="1"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Ideal Temp Range</a:t>
                      </a:r>
                      <a:endParaRPr b="1"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Historical Mean Daily Crop Water Demand (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mm/day)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 sz="1000"/>
                        <a:t>Future Mean Daily Crop Water Demand (</a:t>
                      </a:r>
                      <a:r>
                        <a:rPr b="1" lang="en" sz="1000">
                          <a:solidFill>
                            <a:schemeClr val="dk1"/>
                          </a:solidFill>
                        </a:rPr>
                        <a:t>mm/day)</a:t>
                      </a:r>
                      <a:endParaRPr b="1"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Sorghum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37%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25-27°C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8.4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Wheat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39%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21-24°C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5.7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Groundnuts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15%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27-30°C</a:t>
                      </a:r>
                      <a:endParaRPr sz="1000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7.0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7.9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42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Cotton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9%</a:t>
                      </a:r>
                      <a:endParaRPr sz="10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25-28°C</a:t>
                      </a:r>
                      <a:endParaRPr sz="1000"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9.5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000"/>
                        <a:t>10.8</a:t>
                      </a:r>
                      <a:endParaRPr sz="1000"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4"/>
          <p:cNvSpPr txBox="1"/>
          <p:nvPr>
            <p:ph type="title"/>
          </p:nvPr>
        </p:nvSpPr>
        <p:spPr>
          <a:xfrm>
            <a:off x="717751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Propositions to Adapt</a:t>
            </a:r>
            <a:endParaRPr/>
          </a:p>
        </p:txBody>
      </p:sp>
      <p:sp>
        <p:nvSpPr>
          <p:cNvPr id="387" name="Google Shape;387;p44"/>
          <p:cNvSpPr txBox="1"/>
          <p:nvPr>
            <p:ph idx="4294967295" type="subTitle"/>
          </p:nvPr>
        </p:nvSpPr>
        <p:spPr>
          <a:xfrm>
            <a:off x="592225" y="2720975"/>
            <a:ext cx="7838700" cy="20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Invest in modern irrigation systems: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Cost of altering to new systems is less than restoration of the current system (International Food Policy Research Institute, 2008)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Sprinkler and drip irrigation systems are most efficient: 65-75% and 90% respectively (University of Rhode Island, 2024)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Comparison</a:t>
            </a:r>
            <a:r>
              <a:rPr lang="en"/>
              <a:t> of different systems with onions in Sudan (International Atomic Energy Agency, 2016)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4"/>
          <p:cNvSpPr txBox="1"/>
          <p:nvPr>
            <p:ph idx="4294967295" type="subTitle"/>
          </p:nvPr>
        </p:nvSpPr>
        <p:spPr>
          <a:xfrm>
            <a:off x="707575" y="2070400"/>
            <a:ext cx="77268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Historical Annual Irrigation Water Demand (IWD)</a:t>
            </a:r>
            <a:endParaRPr/>
          </a:p>
        </p:txBody>
      </p:sp>
      <p:sp>
        <p:nvSpPr>
          <p:cNvPr id="389" name="Google Shape;389;p44"/>
          <p:cNvSpPr txBox="1"/>
          <p:nvPr>
            <p:ph type="title"/>
          </p:nvPr>
        </p:nvSpPr>
        <p:spPr>
          <a:xfrm>
            <a:off x="707575" y="1301500"/>
            <a:ext cx="7726800" cy="768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28 trillion L/yr 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0" name="Google Shape;390;p44"/>
          <p:cNvSpPr txBox="1"/>
          <p:nvPr>
            <p:ph idx="4294967295" type="title"/>
          </p:nvPr>
        </p:nvSpPr>
        <p:spPr>
          <a:xfrm>
            <a:off x="707575" y="1291750"/>
            <a:ext cx="77244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+5 trillion L/yr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1" name="Google Shape;391;p44"/>
          <p:cNvSpPr txBox="1"/>
          <p:nvPr>
            <p:ph idx="4294967295" type="subTitle"/>
          </p:nvPr>
        </p:nvSpPr>
        <p:spPr>
          <a:xfrm>
            <a:off x="707575" y="2060650"/>
            <a:ext cx="77268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Projected Increase in Average Annual Irrigation Water Demand (IWD)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44"/>
          <p:cNvSpPr txBox="1"/>
          <p:nvPr>
            <p:ph idx="4294967295" type="title"/>
          </p:nvPr>
        </p:nvSpPr>
        <p:spPr>
          <a:xfrm>
            <a:off x="706375" y="1291750"/>
            <a:ext cx="77244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Net Zero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3" name="Google Shape;393;p44"/>
          <p:cNvSpPr txBox="1"/>
          <p:nvPr>
            <p:ph idx="4294967295" type="subTitle"/>
          </p:nvPr>
        </p:nvSpPr>
        <p:spPr>
          <a:xfrm>
            <a:off x="706375" y="2060650"/>
            <a:ext cx="77268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Projected Average Annual Irrigation Water Demand (IWD) for Sprinkler System (65% </a:t>
            </a:r>
            <a:r>
              <a:rPr lang="en"/>
              <a:t>efficiency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4"/>
          <p:cNvSpPr txBox="1"/>
          <p:nvPr>
            <p:ph idx="4294967295" type="title"/>
          </p:nvPr>
        </p:nvSpPr>
        <p:spPr>
          <a:xfrm>
            <a:off x="706375" y="1291750"/>
            <a:ext cx="7724400" cy="768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182875" spcFirstLastPara="1" rIns="18287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-8 trillion L/yr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95" name="Google Shape;395;p44"/>
          <p:cNvSpPr txBox="1"/>
          <p:nvPr>
            <p:ph idx="4294967295" type="subTitle"/>
          </p:nvPr>
        </p:nvSpPr>
        <p:spPr>
          <a:xfrm>
            <a:off x="706375" y="2060650"/>
            <a:ext cx="7726800" cy="4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Projected Average Annual Irrigation Water Demand (IWD) for Drip System (90% </a:t>
            </a:r>
            <a:r>
              <a:rPr lang="en"/>
              <a:t>efficiency</a:t>
            </a:r>
            <a:r>
              <a:rPr lang="en"/>
              <a:t>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3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5"/>
          <p:cNvSpPr txBox="1"/>
          <p:nvPr>
            <p:ph type="title"/>
          </p:nvPr>
        </p:nvSpPr>
        <p:spPr>
          <a:xfrm>
            <a:off x="1094263" y="778325"/>
            <a:ext cx="4448100" cy="105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500"/>
              <a:t>Thanks!</a:t>
            </a:r>
            <a:endParaRPr sz="8500"/>
          </a:p>
        </p:txBody>
      </p:sp>
      <p:sp>
        <p:nvSpPr>
          <p:cNvPr id="401" name="Google Shape;401;p45"/>
          <p:cNvSpPr txBox="1"/>
          <p:nvPr>
            <p:ph idx="1" type="subTitle"/>
          </p:nvPr>
        </p:nvSpPr>
        <p:spPr>
          <a:xfrm>
            <a:off x="1094275" y="1944932"/>
            <a:ext cx="44481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/>
              <a:t>Do you have any questions?</a:t>
            </a:r>
            <a:endParaRPr b="1" sz="2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6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 List</a:t>
            </a:r>
            <a:endParaRPr/>
          </a:p>
        </p:txBody>
      </p:sp>
      <p:sp>
        <p:nvSpPr>
          <p:cNvPr id="407" name="Google Shape;407;p46"/>
          <p:cNvSpPr txBox="1"/>
          <p:nvPr/>
        </p:nvSpPr>
        <p:spPr>
          <a:xfrm>
            <a:off x="681475" y="1040175"/>
            <a:ext cx="7626000" cy="36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3"/>
              </a:rPr>
              <a:t>https://www.researchgate.net/publication/372229194_Calibration_and_Verification_of_the_Hydraulic_Model_for_Blue_Nile_River_from_Roseires_Dam_to_Khartoum_City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https://documents1.worldbank.org/curated/en/731741593616746051/pdf/Sudan-Agriculture-Value-Chain-Analysis.pdf</a:t>
            </a:r>
            <a:r>
              <a:rPr lang="en"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 </a:t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https://www.wfp.org/countries/sudan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https://data.worldbank.org/indicator/NY.GDP.MKTP.CD?locations=IR</a:t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https://www.statista.com/statistics/727246/share-of-economic-sectors-in-the-gdp-in-sudan/#:~:text=This%20statistic%20shows%20the%20share,sector%20contributed%20about%206.45%20percent</a:t>
            </a:r>
            <a:r>
              <a:rPr lang="en" sz="1300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.  </a:t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8"/>
              </a:rPr>
              <a:t>https://www.iaea.org/newscenter/news/improving-sudans-vegetable-production-with-small-scale-irrigation-technologies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9"/>
              </a:rPr>
              <a:t>https://www.researchgate.net/publication/284156239_Feasibility_of_developing_a_sprinkler_irrigation_system_in_the_Northern_State_of_Sudan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0"/>
              </a:rPr>
              <a:t>https://www.iaea.org/newscenter/news/improving-sudans-vegetable-production-with-small-scale-irrigation-technologies</a:t>
            </a:r>
            <a:r>
              <a:rPr lang="en" sz="1300"/>
              <a:t>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 u="sng">
                <a:solidFill>
                  <a:schemeClr val="hlink"/>
                </a:solidFill>
                <a:hlinkClick r:id="rId11"/>
              </a:rPr>
              <a:t>https://web.uri.edu/safewater/protecting-water-quality-at-home/sustainable-landscaping/drip-irrigation/#:~:text=Unlike%20other%20forms%20of%20irrigation,it%20reduces%20runoff%20and%20evaporation</a:t>
            </a:r>
            <a:r>
              <a:rPr lang="en" sz="1300"/>
              <a:t>. 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1"/>
          <p:cNvSpPr txBox="1"/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/>
              <a:t>How might climate change affect supplementary irrigation in the Gezira Irrigation Scheme?</a:t>
            </a:r>
            <a:endParaRPr sz="2500"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9700" y="1520250"/>
            <a:ext cx="3200399" cy="3134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31"/>
          <p:cNvPicPr preferRelativeResize="0"/>
          <p:nvPr/>
        </p:nvPicPr>
        <p:blipFill rotWithShape="1">
          <a:blip r:embed="rId4">
            <a:alphaModFix/>
          </a:blip>
          <a:srcRect b="0" l="0" r="3119" t="0"/>
          <a:stretch/>
        </p:blipFill>
        <p:spPr>
          <a:xfrm>
            <a:off x="660600" y="1473313"/>
            <a:ext cx="3644701" cy="3228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2"/>
          <p:cNvSpPr txBox="1"/>
          <p:nvPr/>
        </p:nvSpPr>
        <p:spPr>
          <a:xfrm>
            <a:off x="2511150" y="224474"/>
            <a:ext cx="4121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1"/>
                </a:solidFill>
                <a:latin typeface="Figtree Black"/>
                <a:ea typeface="Figtree Black"/>
                <a:cs typeface="Figtree Black"/>
                <a:sym typeface="Figtree Black"/>
              </a:rPr>
              <a:t>UTCDW Flowchart</a:t>
            </a:r>
            <a:endParaRPr sz="2800">
              <a:solidFill>
                <a:schemeClr val="dk1"/>
              </a:solidFill>
              <a:latin typeface="Figtree Black"/>
              <a:ea typeface="Figtree Black"/>
              <a:cs typeface="Figtree Black"/>
              <a:sym typeface="Figtree Black"/>
            </a:endParaRPr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50387" y="727175"/>
            <a:ext cx="6243227" cy="4093850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2"/>
          <p:cNvSpPr txBox="1"/>
          <p:nvPr/>
        </p:nvSpPr>
        <p:spPr>
          <a:xfrm>
            <a:off x="4892000" y="2409500"/>
            <a:ext cx="1598100" cy="4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pic>
        <p:nvPicPr>
          <p:cNvPr id="300" name="Google Shape;300;p32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0" r="0" t="94479"/>
          <a:stretch/>
        </p:blipFill>
        <p:spPr>
          <a:xfrm>
            <a:off x="792250" y="4507992"/>
            <a:ext cx="7559500" cy="273651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Methods</a:t>
            </a:r>
            <a:endParaRPr/>
          </a:p>
        </p:txBody>
      </p:sp>
      <p:sp>
        <p:nvSpPr>
          <p:cNvPr id="306" name="Google Shape;306;p33"/>
          <p:cNvSpPr txBox="1"/>
          <p:nvPr>
            <p:ph idx="4294967295" type="subTitle"/>
          </p:nvPr>
        </p:nvSpPr>
        <p:spPr>
          <a:xfrm>
            <a:off x="592225" y="1017725"/>
            <a:ext cx="3901800" cy="37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Simplified Shendel Equation to get crop water demand (mm/day)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Crops: Wheat, Sorghum, Groundnuts, Cotton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Fields: 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Surface air temperature (Celcius)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Relative Humidity (percentage)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Precipitation (mm/day)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OBS: blended TerraClim + ERA5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Model: CESM (ssp370 1970-2100 vs hist 1980-2010)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Do double bias corrected constructed analogues on temperature and precipitation. DQM then QDM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en"/>
              <a:t>Assume constant relative humidity</a:t>
            </a:r>
            <a:endParaRPr/>
          </a:p>
        </p:txBody>
      </p:sp>
      <p:pic>
        <p:nvPicPr>
          <p:cNvPr id="307" name="Google Shape;30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36400" y="1170375"/>
            <a:ext cx="3901800" cy="1446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05133" y="2769920"/>
            <a:ext cx="3289887" cy="67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Pass Analysis</a:t>
            </a:r>
            <a:endParaRPr/>
          </a:p>
        </p:txBody>
      </p:sp>
      <p:pic>
        <p:nvPicPr>
          <p:cNvPr id="314" name="Google Shape;31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575" y="1551125"/>
            <a:ext cx="3632099" cy="2421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83074" y="1551125"/>
            <a:ext cx="3632099" cy="2421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5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Pass Analysis Continued</a:t>
            </a:r>
            <a:endParaRPr/>
          </a:p>
        </p:txBody>
      </p:sp>
      <p:pic>
        <p:nvPicPr>
          <p:cNvPr id="321" name="Google Shape;32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2550" y="1514675"/>
            <a:ext cx="3857027" cy="2571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6325" y="1398725"/>
            <a:ext cx="4000752" cy="2667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925" y="1052449"/>
            <a:ext cx="3706150" cy="2779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28" name="Google Shape;32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81450" y="1052449"/>
            <a:ext cx="3706150" cy="277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6"/>
          <p:cNvSpPr txBox="1"/>
          <p:nvPr/>
        </p:nvSpPr>
        <p:spPr>
          <a:xfrm>
            <a:off x="1010325" y="4138275"/>
            <a:ext cx="7237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Hanken Grotesk"/>
                <a:ea typeface="Hanken Grotesk"/>
                <a:cs typeface="Hanken Grotesk"/>
                <a:sym typeface="Hanken Grotesk"/>
              </a:rPr>
              <a:t>Left: TerraClim resolution. Right: CESM resolution.</a:t>
            </a:r>
            <a:endParaRPr>
              <a:solidFill>
                <a:schemeClr val="dk1"/>
              </a:solidFill>
              <a:latin typeface="Hanken Grotesk"/>
              <a:ea typeface="Hanken Grotesk"/>
              <a:cs typeface="Hanken Grotesk"/>
              <a:sym typeface="Hanken Grotesk"/>
            </a:endParaRPr>
          </a:p>
        </p:txBody>
      </p:sp>
      <p:sp>
        <p:nvSpPr>
          <p:cNvPr id="330" name="Google Shape;330;p36"/>
          <p:cNvSpPr txBox="1"/>
          <p:nvPr>
            <p:ph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Pass Analysis Continued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67175" y="1017725"/>
            <a:ext cx="6218900" cy="3886800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7"/>
          <p:cNvSpPr txBox="1"/>
          <p:nvPr>
            <p:ph idx="4294967295"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</a:t>
            </a:r>
            <a:r>
              <a:rPr lang="en"/>
              <a:t> Downscaling and Bias Correction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088" y="1123450"/>
            <a:ext cx="6167823" cy="3854899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/>
          <p:nvPr>
            <p:ph idx="4294967295" type="title"/>
          </p:nvPr>
        </p:nvSpPr>
        <p:spPr>
          <a:xfrm>
            <a:off x="722376" y="445025"/>
            <a:ext cx="7708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Historical </a:t>
            </a:r>
            <a:r>
              <a:rPr lang="en"/>
              <a:t>Downscaling and Bias Correction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legant Black &amp; White Thesis Defense by Slidesgo">
  <a:themeElements>
    <a:clrScheme name="Simple Light">
      <a:dk1>
        <a:srgbClr val="333333"/>
      </a:dk1>
      <a:lt1>
        <a:srgbClr val="FDFDFD"/>
      </a:lt1>
      <a:dk2>
        <a:srgbClr val="E8E7E7"/>
      </a:dk2>
      <a:lt2>
        <a:srgbClr val="B2B2B2"/>
      </a:lt2>
      <a:accent1>
        <a:srgbClr val="777777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3333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